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3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6210D-CEB4-4051-B64D-1E10A0791E67}" type="datetimeFigureOut">
              <a:rPr lang="it-IT" smtClean="0"/>
              <a:pPr/>
              <a:t>21/03/2026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A6E9B-33BC-45B4-8CFC-CAAFC2E3E63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javascript: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spc="426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HAUSTIERE IN DEUTSCHLAND UND ITALIEN</a:t>
            </a:r>
            <a:endParaRPr lang="it-IT" sz="3200" dirty="0">
              <a:latin typeface="Rockwell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2800" spc="21" dirty="0" smtClean="0">
              <a:solidFill>
                <a:srgbClr val="000000"/>
              </a:solidFill>
              <a:latin typeface="Rockwell" pitchFamily="18" charset="0"/>
              <a:ea typeface="Satisfy"/>
              <a:cs typeface="Satisfy"/>
              <a:sym typeface="Satisfy"/>
            </a:endParaRPr>
          </a:p>
          <a:p>
            <a:endParaRPr lang="en-US" sz="2800" spc="21" dirty="0" smtClean="0">
              <a:solidFill>
                <a:srgbClr val="000000"/>
              </a:solidFill>
              <a:latin typeface="Rockwell" pitchFamily="18" charset="0"/>
              <a:ea typeface="Satisfy"/>
              <a:cs typeface="Satisfy"/>
              <a:sym typeface="Satisfy"/>
            </a:endParaRPr>
          </a:p>
          <a:p>
            <a:r>
              <a:rPr lang="en-US" sz="2800" spc="21" dirty="0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Giulia Rossi - CLA </a:t>
            </a:r>
            <a:r>
              <a:rPr lang="en-US" sz="2800" spc="21" dirty="0" err="1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Kurs</a:t>
            </a:r>
            <a:r>
              <a:rPr lang="en-US" sz="2800" spc="21" dirty="0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 A2</a:t>
            </a:r>
          </a:p>
          <a:p>
            <a:r>
              <a:rPr lang="en-US" spc="21" dirty="0" smtClean="0">
                <a:solidFill>
                  <a:srgbClr val="000000"/>
                </a:solidFill>
                <a:latin typeface="Rockwell" pitchFamily="18" charset="0"/>
                <a:ea typeface="Satisfy"/>
                <a:cs typeface="Satisfy"/>
                <a:sym typeface="Satisfy"/>
              </a:rPr>
              <a:t>26.04.2026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GLIEDERUNG</a:t>
            </a:r>
            <a:endParaRPr lang="it-IT" dirty="0">
              <a:latin typeface="Rockwell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633473" lvl="1" indent="-816737">
              <a:lnSpc>
                <a:spcPts val="10592"/>
              </a:lnSpc>
              <a:buNone/>
            </a:pP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TEIL 1: 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Vergleich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Haustiere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in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Italien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und in Deutschland </a:t>
            </a:r>
          </a:p>
          <a:p>
            <a:pPr marL="1633473" lvl="1" indent="-816737">
              <a:lnSpc>
                <a:spcPts val="10592"/>
              </a:lnSpc>
              <a:buNone/>
            </a:pP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TEIL 2: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Persönliche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Erfahrungen</a:t>
            </a:r>
            <a:endParaRPr lang="en-US" sz="3600" dirty="0" smtClean="0">
              <a:solidFill>
                <a:srgbClr val="000000"/>
              </a:solidFill>
              <a:latin typeface="Rockwell" pitchFamily="18" charset="0"/>
              <a:ea typeface="Marykate"/>
              <a:cs typeface="Marykate"/>
              <a:sym typeface="Marykate"/>
            </a:endParaRPr>
          </a:p>
          <a:p>
            <a:pPr marL="1633473" lvl="1" indent="-816737">
              <a:lnSpc>
                <a:spcPts val="10592"/>
              </a:lnSpc>
              <a:buNone/>
            </a:pP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TEIL 3: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Persönliche</a:t>
            </a:r>
            <a:r>
              <a:rPr lang="en-US" sz="3600" dirty="0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Rockwell" pitchFamily="18" charset="0"/>
                <a:ea typeface="Marykate"/>
                <a:cs typeface="Marykate"/>
                <a:sym typeface="Marykate"/>
              </a:rPr>
              <a:t>Meinung</a:t>
            </a:r>
            <a:endParaRPr lang="en-US" sz="3600" dirty="0" smtClean="0">
              <a:solidFill>
                <a:srgbClr val="000000"/>
              </a:solidFill>
              <a:latin typeface="Rockwell" pitchFamily="18" charset="0"/>
              <a:ea typeface="Marykate"/>
              <a:cs typeface="Marykate"/>
              <a:sym typeface="Marykate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nfografik: Pro Kopf besonders viele Haustiere in Italien | Statist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1935" y="368935"/>
            <a:ext cx="6120130" cy="612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apporto Assalco-Zoomark 2023: Italia sempre più pet-friend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83513"/>
            <a:ext cx="8143932" cy="4383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Rockwell" pitchFamily="18" charset="0"/>
              </a:rPr>
              <a:t>ALLES FÜR DAS LIEBE TIER</a:t>
            </a:r>
            <a:endParaRPr lang="it-IT" dirty="0">
              <a:latin typeface="Rockwell" pitchFamily="18" charset="0"/>
            </a:endParaRPr>
          </a:p>
        </p:txBody>
      </p:sp>
      <p:pic>
        <p:nvPicPr>
          <p:cNvPr id="4" name="Segnaposto contenuto 3" descr="https://image.jimcdn.com/app/cms/image/transf/dimension=1920x400:format=jpg/path/sad1365335c661252/image/i05e902e9507673f6/version/1505112261/image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643182"/>
            <a:ext cx="2905132" cy="291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4" descr="https://image.jimcdn.com/app/cms/image/transf/dimension=1920x400:format=jpg/path/sad1365335c661252/image/i10d89beac874c442/version/1505112261/image.jpg">
            <a:hlinkClick r:id="rId2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2571744"/>
            <a:ext cx="276098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 descr="https://image.jimcdn.com/app/cms/image/transf/dimension=1920x400:format=jpg/path/sad1365335c661252/image/i03d50c0d59fb2aa1/version/1505112261/image.jpg">
            <a:hlinkClick r:id="rId2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3000372"/>
            <a:ext cx="2260920" cy="240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38</Words>
  <Application>Microsoft Office PowerPoint</Application>
  <PresentationFormat>Presentazione su schermo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HAUSTIERE IN DEUTSCHLAND UND ITALIEN</vt:lpstr>
      <vt:lpstr>GLIEDERUNG</vt:lpstr>
      <vt:lpstr>Diapositiva 3</vt:lpstr>
      <vt:lpstr>Diapositiva 4</vt:lpstr>
      <vt:lpstr>ALLES FÜR DAS LIEBE TIER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evelyn wellding</dc:creator>
  <cp:lastModifiedBy>evelyn wellding</cp:lastModifiedBy>
  <cp:revision>15</cp:revision>
  <dcterms:created xsi:type="dcterms:W3CDTF">2026-03-21T07:10:11Z</dcterms:created>
  <dcterms:modified xsi:type="dcterms:W3CDTF">2026-03-21T07:35:55Z</dcterms:modified>
</cp:coreProperties>
</file>